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48722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274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7502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7609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3993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0510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3799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9487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660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9420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6428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96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555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700808"/>
            <a:ext cx="3456383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575555" y="2226957"/>
            <a:ext cx="7848872" cy="25202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C00000"/>
              </a:buClr>
              <a:buSzPct val="25000"/>
            </a:pPr>
            <a:r>
              <a:rPr lang="ru-RU" sz="4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Прийдіть</a:t>
            </a:r>
            <a:r>
              <a:rPr lang="ru-RU" sz="4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поклонімося</a:t>
            </a:r>
            <a:r>
              <a:rPr lang="ru-RU" sz="4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припадім</a:t>
            </a:r>
            <a:r>
              <a:rPr lang="ru-RU" sz="4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перед Господом</a:t>
            </a:r>
            <a:endParaRPr lang="ru-RU" sz="4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2420888"/>
            <a:ext cx="8172907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коли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ваші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батьки Мене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брали на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спробу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Мене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випробовували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також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бачили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діло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:9</a:t>
            </a:r>
          </a:p>
        </p:txBody>
      </p:sp>
    </p:spTree>
    <p:extLst>
      <p:ext uri="{BB962C8B-B14F-4D97-AF65-F5344CB8AC3E}">
        <p14:creationId xmlns:p14="http://schemas.microsoft.com/office/powerpoint/2010/main" val="2151434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3212976"/>
            <a:ext cx="914400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Сімдесят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літ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був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огидним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Мені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оцей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рід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 Я сказав: </a:t>
            </a:r>
            <a:b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Цей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народ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блудосерді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вони, </a:t>
            </a:r>
            <a:b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 не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пізнали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доріг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Моїх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54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658527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924944"/>
            <a:ext cx="8172907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тому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заприсягся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Я в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гніві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до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місця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Мого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відпочинку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не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ввійдуть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вони!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:11</a:t>
            </a:r>
          </a:p>
        </p:txBody>
      </p:sp>
    </p:spTree>
    <p:extLst>
      <p:ext uri="{BB962C8B-B14F-4D97-AF65-F5344CB8AC3E}">
        <p14:creationId xmlns:p14="http://schemas.microsoft.com/office/powerpoint/2010/main" val="47924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492896"/>
            <a:ext cx="9180512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Ходіть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заспіваймо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Господеві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Ісусу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покликуймо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радісно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Богові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Отцеві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скелі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молодих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баптистських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церков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хвалою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обличчя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випереджуймо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співаймо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для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пісні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151081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420888"/>
            <a:ext cx="8172907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Господь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Ісус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Бог великий, 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 великий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Правитель 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над богами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всіма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159085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руці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глибини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землі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endParaRPr lang="ru-RU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верхогір’я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гірські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:4</a:t>
            </a:r>
          </a:p>
        </p:txBody>
      </p:sp>
    </p:spTree>
    <p:extLst>
      <p:ext uri="{BB962C8B-B14F-4D97-AF65-F5344CB8AC3E}">
        <p14:creationId xmlns:p14="http://schemas.microsoft.com/office/powerpoint/2010/main" val="1704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67544" y="2420888"/>
            <a:ext cx="8172907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море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і вчинив 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і руки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суходіл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уформували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:5</a:t>
            </a:r>
          </a:p>
        </p:txBody>
      </p:sp>
    </p:spTree>
    <p:extLst>
      <p:ext uri="{BB962C8B-B14F-4D97-AF65-F5344CB8AC3E}">
        <p14:creationId xmlns:p14="http://schemas.microsoft.com/office/powerpoint/2010/main" val="1453024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36912"/>
            <a:ext cx="9036496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Прийдіть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поклонімося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і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припадім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на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коліна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впадім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перед Господом,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нас учинив!</a:t>
            </a:r>
            <a:endParaRPr lang="ru-RU" sz="54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:6</a:t>
            </a:r>
          </a:p>
        </p:txBody>
      </p:sp>
    </p:spTree>
    <p:extLst>
      <p:ext uri="{BB962C8B-B14F-4D97-AF65-F5344CB8AC3E}">
        <p14:creationId xmlns:p14="http://schemas.microsoft.com/office/powerpoint/2010/main" val="416228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3" y="3356992"/>
            <a:ext cx="9000981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наш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вічний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Бог,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а ми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молоді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баптисти-благовісники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пасовиська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й отара руки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.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Сьогодні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коли голос Святого</a:t>
            </a:r>
            <a:b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Духа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почуєте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:7</a:t>
            </a:r>
          </a:p>
        </p:txBody>
      </p:sp>
    </p:spTree>
    <p:extLst>
      <p:ext uri="{BB962C8B-B14F-4D97-AF65-F5344CB8AC3E}">
        <p14:creationId xmlns:p14="http://schemas.microsoft.com/office/powerpoint/2010/main" val="39842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2060848"/>
            <a:ext cx="864095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робіте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твердим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серця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вашого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мов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при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диктатурі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немов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на </a:t>
            </a: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пустині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атеїзму</a:t>
            </a:r>
            <a:r>
              <a:rPr lang="ru-RU" sz="5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54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95</a:t>
            </a: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:8</a:t>
            </a:r>
          </a:p>
        </p:txBody>
      </p:sp>
    </p:spTree>
    <p:extLst>
      <p:ext uri="{BB962C8B-B14F-4D97-AF65-F5344CB8AC3E}">
        <p14:creationId xmlns:p14="http://schemas.microsoft.com/office/powerpoint/2010/main" val="1454443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246</Words>
  <Application>Microsoft Office PowerPoint</Application>
  <PresentationFormat>Екран (4:3)</PresentationFormat>
  <Paragraphs>78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Verdana</vt:lpstr>
      <vt:lpstr>Тема Office</vt:lpstr>
      <vt:lpstr>Псалом 95</vt:lpstr>
      <vt:lpstr>Псалом 95:1</vt:lpstr>
      <vt:lpstr>Псалом 95:2</vt:lpstr>
      <vt:lpstr>Псалом 95:3</vt:lpstr>
      <vt:lpstr>Псалом 95:4</vt:lpstr>
      <vt:lpstr>Псалом 95:5</vt:lpstr>
      <vt:lpstr>Псалом 95:6</vt:lpstr>
      <vt:lpstr>Псалом 95:7</vt:lpstr>
      <vt:lpstr>Псалом 95:8</vt:lpstr>
      <vt:lpstr>Псалом 95:9</vt:lpstr>
      <vt:lpstr>Псалом 95:10</vt:lpstr>
      <vt:lpstr>Псалом 95:11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8</dc:title>
  <cp:lastModifiedBy>Dubenchuk Ivanka</cp:lastModifiedBy>
  <cp:revision>13</cp:revision>
  <dcterms:modified xsi:type="dcterms:W3CDTF">2023-06-30T12:03:36Z</dcterms:modified>
</cp:coreProperties>
</file>